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67" r:id="rId4"/>
    <p:sldId id="268" r:id="rId5"/>
    <p:sldId id="269" r:id="rId6"/>
    <p:sldId id="270" r:id="rId7"/>
    <p:sldId id="271" r:id="rId8"/>
    <p:sldId id="272" r:id="rId9"/>
    <p:sldId id="27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2" autoAdjust="0"/>
  </p:normalViewPr>
  <p:slideViewPr>
    <p:cSldViewPr>
      <p:cViewPr>
        <p:scale>
          <a:sx n="100" d="100"/>
          <a:sy n="100" d="100"/>
        </p:scale>
        <p:origin x="-456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4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4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ED2D-0F31-4024-A464-E1CA4924D23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8AD4-A2F2-42D5-98D4-8E6002F8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05800" cy="5562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Rough Set Theory–</a:t>
            </a:r>
            <a:r>
              <a:rPr lang="en-US" sz="2000" dirty="0" smtClean="0"/>
              <a:t>  Definition, Rough Sets and Fuzzy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48333" r="11250"/>
          <a:stretch/>
        </p:blipFill>
        <p:spPr>
          <a:xfrm>
            <a:off x="381000" y="914400"/>
            <a:ext cx="7924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6249"/>
          <a:stretch/>
        </p:blipFill>
        <p:spPr>
          <a:xfrm>
            <a:off x="457200" y="0"/>
            <a:ext cx="807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r="13056"/>
          <a:stretch/>
        </p:blipFill>
        <p:spPr>
          <a:xfrm>
            <a:off x="6096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8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r="16528"/>
          <a:stretch/>
        </p:blipFill>
        <p:spPr>
          <a:xfrm>
            <a:off x="304800" y="0"/>
            <a:ext cx="853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9167"/>
          <a:stretch/>
        </p:blipFill>
        <p:spPr>
          <a:xfrm>
            <a:off x="3048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6805"/>
          <a:stretch/>
        </p:blipFill>
        <p:spPr>
          <a:xfrm>
            <a:off x="228600" y="0"/>
            <a:ext cx="861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6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39167" r="19028"/>
          <a:stretch/>
        </p:blipFill>
        <p:spPr>
          <a:xfrm>
            <a:off x="304800" y="228600"/>
            <a:ext cx="8534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2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r="6389" b="69583"/>
          <a:stretch/>
        </p:blipFill>
        <p:spPr>
          <a:xfrm>
            <a:off x="304800" y="762000"/>
            <a:ext cx="838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6803</TotalTime>
  <Words>11</Words>
  <Application>Microsoft Office PowerPoint</Application>
  <PresentationFormat>On-screen Show (4:3)</PresentationFormat>
  <Paragraphs>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Rough Set Theory–  Definition, Rough Sets and Fuzzy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User</dc:creator>
  <cp:lastModifiedBy>User</cp:lastModifiedBy>
  <cp:revision>145</cp:revision>
  <dcterms:created xsi:type="dcterms:W3CDTF">2021-05-17T06:25:24Z</dcterms:created>
  <dcterms:modified xsi:type="dcterms:W3CDTF">2021-09-06T05:54:53Z</dcterms:modified>
</cp:coreProperties>
</file>